
<file path=[Content_Types].xml><?xml version="1.0" encoding="utf-8"?>
<Types xmlns="http://schemas.openxmlformats.org/package/2006/content-types">
  <Default Extension="xml" ContentType="application/xml"/>
  <Default Extension="dms" ContentType="image/gif"/>
  <Default Extension="jpeg" ContentType="image/jpeg"/>
  <Default Extension="mp3" ContentType="audio/mpeg"/>
  <Default Extension="jpg" ContentType="image/jpeg"/>
  <Default Extension="tiff" ContentType="image/tiff"/>
  <Default Extension="rels" ContentType="application/vnd.openxmlformats-package.relationships+xml"/>
  <Default Extension="m4a" ContentType="audio/mp4"/>
  <Default Extension="wdp" ContentType="image/vnd.ms-photo"/>
  <Default Extension="png" ContentType="image/p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2" r:id="rId1"/>
  </p:sldMasterIdLst>
  <p:notesMasterIdLst>
    <p:notesMasterId r:id="rId3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2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58"/>
    <p:restoredTop sz="92769"/>
  </p:normalViewPr>
  <p:slideViewPr>
    <p:cSldViewPr snapToGrid="0" snapToObjects="1">
      <p:cViewPr>
        <p:scale>
          <a:sx n="70" d="100"/>
          <a:sy n="70" d="100"/>
        </p:scale>
        <p:origin x="1032" y="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55C03-BFD9-324D-84B5-3646334210E5}" type="datetimeFigureOut">
              <a:rPr lang="en-US" smtClean="0"/>
              <a:t>9/2/18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CE769-0B47-0D46-BE58-1CAF257BC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33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Seventy-eight years ago on Sept 10</a:t>
            </a:r>
            <a:r>
              <a:rPr lang="en-US" baseline="30000" dirty="0" smtClean="0"/>
              <a:t>th</a:t>
            </a:r>
            <a:r>
              <a:rPr lang="en-US" dirty="0" smtClean="0"/>
              <a:t>, 1940, Velma Mae Strange</a:t>
            </a:r>
            <a:r>
              <a:rPr lang="en-US" baseline="0" dirty="0" smtClean="0"/>
              <a:t> was born,, the youngest child of Floyd and Beatrice Strange.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83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She birthed </a:t>
            </a:r>
            <a:r>
              <a:rPr lang="en-US" dirty="0" err="1" smtClean="0"/>
              <a:t>Etzetta</a:t>
            </a:r>
            <a:r>
              <a:rPr lang="en-US" dirty="0" smtClean="0"/>
              <a:t> Renee. Then 18 months later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79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Carla Mae arrived! Now they thought she would</a:t>
            </a:r>
            <a:r>
              <a:rPr lang="en-US" baseline="0" dirty="0" smtClean="0"/>
              <a:t> be a boy, so they had not picked out a girl’s name. A nurse insisted that Velma Mae and Karl Wayne name baby Roberson; so she received his first name and her middle name. And the third girl in the family was</a:t>
            </a:r>
            <a:r>
              <a:rPr lang="mr-IN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2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Roventa</a:t>
            </a:r>
            <a:r>
              <a:rPr lang="en-US" dirty="0" smtClean="0"/>
              <a:t>! Karl Wayne’s youngest sister.  Now when’s</a:t>
            </a:r>
            <a:r>
              <a:rPr lang="en-US" baseline="0" dirty="0" smtClean="0"/>
              <a:t> the last time you’ve seen </a:t>
            </a:r>
            <a:r>
              <a:rPr lang="en-US" baseline="0" dirty="0" err="1" smtClean="0"/>
              <a:t>Roventa</a:t>
            </a:r>
            <a:r>
              <a:rPr lang="en-US" baseline="0" dirty="0" smtClean="0"/>
              <a:t> in a bathing suit?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77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she is again in her winter coat. Then years later...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34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Velma Mae’s family grew in age but not yet in number. Nowadays conventional wisdom says you shouldn’t be outnumbered by your children,</a:t>
            </a:r>
            <a:r>
              <a:rPr lang="en-US" baseline="0" dirty="0" smtClean="0"/>
              <a:t> but Velma Mae didn’t know about that back then.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97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the second</a:t>
            </a:r>
            <a:r>
              <a:rPr lang="en-US" baseline="0" dirty="0" smtClean="0"/>
              <a:t> time the family were stationed to Okinawa, Japan and left with her last and greatest bundle of joy</a:t>
            </a:r>
            <a:r>
              <a:rPr lang="mr-IN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56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Teresa Yvonne. And just as this baby</a:t>
            </a:r>
            <a:r>
              <a:rPr lang="en-US" baseline="0" dirty="0" smtClean="0"/>
              <a:t> picture implies, Teresa Yvonne came into this world ready to talk nonstop, earning her the nickname, </a:t>
            </a:r>
            <a:r>
              <a:rPr lang="en-US" baseline="0" dirty="0" err="1" smtClean="0"/>
              <a:t>Tweety</a:t>
            </a:r>
            <a:r>
              <a:rPr lang="en-US" baseline="0" dirty="0" smtClean="0"/>
              <a:t> Bird. </a:t>
            </a:r>
            <a:r>
              <a:rPr lang="en-US" dirty="0" smtClean="0"/>
              <a:t>Fast forward to April 13</a:t>
            </a:r>
            <a:r>
              <a:rPr lang="en-US" baseline="30000" dirty="0" smtClean="0"/>
              <a:t>th</a:t>
            </a:r>
            <a:r>
              <a:rPr lang="en-US" baseline="0" dirty="0" smtClean="0"/>
              <a:t>, 1991 and Velma Mae officially became known as “Nana” with the birth of her first grandchild,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93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Alec Ayers Roberson,</a:t>
            </a:r>
            <a:r>
              <a:rPr lang="en-US" baseline="0" dirty="0" smtClean="0"/>
              <a:t> who knew how to identify cars as soon as he could talk. Then, on April 22</a:t>
            </a:r>
            <a:r>
              <a:rPr lang="en-US" baseline="30000" dirty="0" smtClean="0"/>
              <a:t>nd</a:t>
            </a:r>
            <a:r>
              <a:rPr lang="en-US" baseline="0" dirty="0" smtClean="0"/>
              <a:t>, 1997, Nana was blessed with her second grandchild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83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Jasmine Renee, who burst into the</a:t>
            </a:r>
            <a:r>
              <a:rPr lang="en-US" baseline="0" dirty="0" smtClean="0"/>
              <a:t> world with such curiosity, that she grew up to study science.  Then, Nana was blessed with her third grandchild on February 4</a:t>
            </a:r>
            <a:r>
              <a:rPr lang="en-US" baseline="30000" dirty="0" smtClean="0"/>
              <a:t>th</a:t>
            </a:r>
            <a:r>
              <a:rPr lang="en-US" baseline="0" dirty="0" smtClean="0"/>
              <a:t>, 1999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8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Maya Danielle,</a:t>
            </a:r>
            <a:r>
              <a:rPr lang="en-US" baseline="0" dirty="0" smtClean="0"/>
              <a:t> who loved growing plants as a child, eventually embraced a plant-based diet and became a vegan as a young woman. Finally, Nana was blessed with her fourth and final grandchild on August 29</a:t>
            </a:r>
            <a:r>
              <a:rPr lang="en-US" baseline="30000" dirty="0" smtClean="0"/>
              <a:t>th</a:t>
            </a:r>
            <a:r>
              <a:rPr lang="en-US" baseline="0" dirty="0" smtClean="0"/>
              <a:t>, 2000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83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The average price for a new car was $850. Speaking of cars, Velma Mae’s brother, Clarence, taught</a:t>
            </a:r>
            <a:r>
              <a:rPr lang="en-US" baseline="0" dirty="0" smtClean="0"/>
              <a:t> her how to drive. Unlike conventional wisdom would have it, he advised her to drive fast or not at all!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2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CJ!.  It’s been</a:t>
            </a:r>
            <a:r>
              <a:rPr lang="en-US" baseline="0" dirty="0" smtClean="0"/>
              <a:t> a long time since we’ve seen him without a </a:t>
            </a:r>
            <a:r>
              <a:rPr lang="en-US" baseline="0" dirty="0" err="1" smtClean="0"/>
              <a:t>mohawk</a:t>
            </a:r>
            <a:r>
              <a:rPr lang="en-US" baseline="0" dirty="0" smtClean="0"/>
              <a:t>, right?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57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not busying</a:t>
            </a:r>
            <a:r>
              <a:rPr lang="en-US" baseline="0" dirty="0" smtClean="0"/>
              <a:t> herself with running errands and the lives of her loved ones, Velma Mae enjoys playing pinochle,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1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Hunting</a:t>
            </a:r>
            <a:r>
              <a:rPr lang="en-US" baseline="0" dirty="0" smtClean="0"/>
              <a:t> for bargains,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09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Trying out new recipes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54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Exercising, especially riding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bke</a:t>
            </a:r>
            <a:r>
              <a:rPr lang="en-US" baseline="0" dirty="0" smtClean="0"/>
              <a:t>, except she normally rides a stationary reclining bike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97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let’s not</a:t>
            </a:r>
            <a:r>
              <a:rPr lang="en-US" baseline="0" dirty="0" smtClean="0"/>
              <a:t> forget about how much she loves dancing! BTW, Velma Mae is the one on the left. I didn’t have an actual clip of her dancing in her younger days, but here’s a close approximation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112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Bet you didn’t know Velma Mae was </a:t>
            </a:r>
            <a:r>
              <a:rPr lang="en-US" dirty="0" err="1" smtClean="0"/>
              <a:t>Beyonce’s</a:t>
            </a:r>
            <a:r>
              <a:rPr lang="en-US" dirty="0" smtClean="0"/>
              <a:t> dancing inspiration! </a:t>
            </a:r>
            <a:r>
              <a:rPr lang="en-US" dirty="0" smtClean="0"/>
              <a:t>You’ll get to see the real deal as we celebrate.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68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3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Morton salt was introduced, which is a good thing since this is one of Velma</a:t>
            </a:r>
            <a:r>
              <a:rPr lang="en-US" baseline="0" dirty="0" smtClean="0"/>
              <a:t> Mae’s favorite spice, second only to hot sauce!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97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Tiffany’s in New York City was the first fully air-conditioned store. And you all know how much Velma Mae enjoys shopping,</a:t>
            </a:r>
            <a:r>
              <a:rPr lang="en-US" baseline="0" dirty="0" smtClean="0"/>
              <a:t> especially when she’s hunting for sales.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17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1940 Franklin D.</a:t>
            </a:r>
            <a:r>
              <a:rPr lang="en-US" baseline="0" dirty="0" smtClean="0"/>
              <a:t> Roosevelt was president.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74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McDonald’s was founded in 1940. Now Velma</a:t>
            </a:r>
            <a:r>
              <a:rPr lang="en-US" baseline="0" dirty="0" smtClean="0"/>
              <a:t> Mae loved those strawberry milkshakes back when they still used real strawberries.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48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one of the most popular songs of 1940 was “Concerto</a:t>
            </a:r>
            <a:r>
              <a:rPr lang="en-US" baseline="0" dirty="0" smtClean="0"/>
              <a:t> for Cootie.”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0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August 12, 1961,</a:t>
            </a:r>
            <a:r>
              <a:rPr lang="en-US" baseline="0" dirty="0" smtClean="0"/>
              <a:t> Velma Mae Strange married Karl Wayne Roberson.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46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Velma Mae used to cut a dashing figure</a:t>
            </a:r>
            <a:r>
              <a:rPr lang="en-US" baseline="0" dirty="0" smtClean="0"/>
              <a:t> until</a:t>
            </a:r>
            <a:r>
              <a:rPr lang="mr-IN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E769-0B47-0D46-BE58-1CAF257BC6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BA65FF2-038A-0549-9417-6FD6805C0F87}" type="datetimeFigureOut">
              <a:rPr lang="en-US" smtClean="0"/>
              <a:t>8/18/18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58FB6-F8A7-5549-8E99-570DD3879F7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5FF2-038A-0549-9417-6FD6805C0F87}" type="datetimeFigureOut">
              <a:rPr lang="en-US" smtClean="0"/>
              <a:t>8/18/18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58FB6-F8A7-5549-8E99-570DD3879F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5FF2-038A-0549-9417-6FD6805C0F87}" type="datetimeFigureOut">
              <a:rPr lang="en-US" smtClean="0"/>
              <a:t>8/18/18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58FB6-F8A7-5549-8E99-570DD3879F7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5FF2-038A-0549-9417-6FD6805C0F87}" type="datetimeFigureOut">
              <a:rPr lang="en-US" smtClean="0"/>
              <a:t>8/18/18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58FB6-F8A7-5549-8E99-570DD3879F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5FF2-038A-0549-9417-6FD6805C0F87}" type="datetimeFigureOut">
              <a:rPr lang="en-US" smtClean="0"/>
              <a:t>8/18/18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58FB6-F8A7-5549-8E99-570DD3879F7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5FF2-038A-0549-9417-6FD6805C0F87}" type="datetimeFigureOut">
              <a:rPr lang="en-US" smtClean="0"/>
              <a:t>8/18/18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58FB6-F8A7-5549-8E99-570DD3879F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5FF2-038A-0549-9417-6FD6805C0F87}" type="datetimeFigureOut">
              <a:rPr lang="en-US" smtClean="0"/>
              <a:t>8/18/18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58FB6-F8A7-5549-8E99-570DD3879F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5FF2-038A-0549-9417-6FD6805C0F87}" type="datetimeFigureOut">
              <a:rPr lang="en-US" smtClean="0"/>
              <a:t>8/18/18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58FB6-F8A7-5549-8E99-570DD3879F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5FF2-038A-0549-9417-6FD6805C0F87}" type="datetimeFigureOut">
              <a:rPr lang="en-US" smtClean="0"/>
              <a:t>8/18/18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58FB6-F8A7-5549-8E99-570DD3879F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5FF2-038A-0549-9417-6FD6805C0F87}" type="datetimeFigureOut">
              <a:rPr lang="en-US" smtClean="0"/>
              <a:t>8/18/18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58FB6-F8A7-5549-8E99-570DD3879F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5FF2-038A-0549-9417-6FD6805C0F87}" type="datetimeFigureOut">
              <a:rPr lang="en-US" smtClean="0"/>
              <a:t>8/18/18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58FB6-F8A7-5549-8E99-570DD3879F7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BA65FF2-038A-0549-9417-6FD6805C0F87}" type="datetimeFigureOut">
              <a:rPr lang="en-US" smtClean="0"/>
              <a:t>8/18/18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D158FB6-F8A7-5549-8E99-570DD3879F7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06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4" Type="http://schemas.openxmlformats.org/officeDocument/2006/relationships/audio" Target="../media/media2.m4a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<Relationship Id="rId7" Type="http://schemas.openxmlformats.org/officeDocument/2006/relationships/image" Target="../media/image2.jpeg"/><Relationship Id="rId8" Type="http://schemas.openxmlformats.org/officeDocument/2006/relationships/image" Target="../media/image3.jpg"/><Relationship Id="rId9" Type="http://schemas.openxmlformats.org/officeDocument/2006/relationships/image" Target="../media/image4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tiff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tiff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ipkNGa-bPdAhXOtFMKHaMVAYwQjRx6BAgBEAU&amp;url=https://stock.adobe.com/ee/images/camouflage-sport-pattern-background-seamless-vector-illustration-classic-camouflage-sport-pattern-clothing-style-masking-camo-repeat-print-blue-colors-sea-texture-pattern-for-kids-boys-girls/190156898&amp;psig=AOvVaw1irQeOlHKjTfzDkOFA3URE&amp;ust=1536789491280644" TargetMode="External"/><Relationship Id="rId4" Type="http://schemas.openxmlformats.org/officeDocument/2006/relationships/image" Target="../media/image34.jpeg"/><Relationship Id="rId5" Type="http://schemas.openxmlformats.org/officeDocument/2006/relationships/image" Target="../media/image35.jpg"/><Relationship Id="rId6" Type="http://schemas.openxmlformats.org/officeDocument/2006/relationships/image" Target="../media/image36.jpg"/><Relationship Id="rId7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dms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45.gif"/><Relationship Id="rId6" Type="http://schemas.openxmlformats.org/officeDocument/2006/relationships/image" Target="../media/image4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4.png"/><Relationship Id="rId6" Type="http://schemas.openxmlformats.org/officeDocument/2006/relationships/image" Target="../media/image11.tiff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4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4" Type="http://schemas.openxmlformats.org/officeDocument/2006/relationships/audio" Target="../media/media5.m4a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9.xml"/><Relationship Id="rId7" Type="http://schemas.openxmlformats.org/officeDocument/2006/relationships/image" Target="../media/image14.jpg"/><Relationship Id="rId8" Type="http://schemas.openxmlformats.org/officeDocument/2006/relationships/image" Target="../media/image15.jpg"/><Relationship Id="rId9" Type="http://schemas.openxmlformats.org/officeDocument/2006/relationships/image" Target="../media/image4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09797" y="4470400"/>
            <a:ext cx="8736280" cy="2274784"/>
          </a:xfrm>
        </p:spPr>
        <p:txBody>
          <a:bodyPr>
            <a:normAutofit/>
          </a:bodyPr>
          <a:lstStyle/>
          <a:p>
            <a:r>
              <a:rPr lang="en-US" dirty="0" smtClean="0"/>
              <a:t>Velma Mae’s 78</a:t>
            </a:r>
            <a:r>
              <a:rPr lang="en-US" baseline="30000" dirty="0" smtClean="0"/>
              <a:t>th</a:t>
            </a:r>
            <a:r>
              <a:rPr lang="en-US" dirty="0" smtClean="0"/>
              <a:t> Birthday Celebration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September 10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, 1940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062" y="-1"/>
            <a:ext cx="3690938" cy="4600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04" y="-1"/>
            <a:ext cx="3727158" cy="4600575"/>
          </a:xfrm>
          <a:prstGeom prst="rect">
            <a:avLst/>
          </a:prstGeom>
        </p:spPr>
      </p:pic>
      <p:pic>
        <p:nvPicPr>
          <p:cNvPr id="7" name="00nicolai-heidlas-good-tim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14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54784" y="-1490472"/>
            <a:ext cx="812800" cy="812800"/>
          </a:xfrm>
          <a:prstGeom prst="rect">
            <a:avLst/>
          </a:prstGeom>
        </p:spPr>
      </p:pic>
      <p:pic>
        <p:nvPicPr>
          <p:cNvPr id="8" name="1st Teresa's Narrati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10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8000" y="-18968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2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numSld="6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712" y="0"/>
            <a:ext cx="5557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01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0" y="0"/>
            <a:ext cx="12164970" cy="69014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723" y="1700784"/>
            <a:ext cx="5831093" cy="51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7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000"/>
    </mc:Choice>
    <mc:Fallback>
      <p:transition spd="slow" advClick="0" advTm="1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88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95" y="1207008"/>
            <a:ext cx="7780157" cy="56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44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57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1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76" y="0"/>
            <a:ext cx="93817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6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323" y="12368"/>
            <a:ext cx="4695173" cy="684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47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6000"/>
    </mc:Choice>
    <mc:Fallback>
      <p:transition spd="slow" advClick="0" advTm="2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24"/>
            <a:ext cx="12192000" cy="68183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984" y="0"/>
            <a:ext cx="7114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55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4" y="41730"/>
            <a:ext cx="12174366" cy="6816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648" y="0"/>
            <a:ext cx="4717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26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731"/>
            <a:ext cx="12192000" cy="68917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32" y="0"/>
            <a:ext cx="5321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0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000"/>
    </mc:Choice>
    <mc:Fallback>
      <p:transition spd="slow" advClick="0" advTm="19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40290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/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305" y="762000"/>
            <a:ext cx="3461004" cy="5309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69" y="762000"/>
            <a:ext cx="3620135" cy="53096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09" y="762000"/>
            <a:ext cx="3541903" cy="530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8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70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3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1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0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8"/>
            <a:ext cx="12192000" cy="6784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056" y="0"/>
            <a:ext cx="4498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60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8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000"/>
    </mc:Choice>
    <mc:Fallback>
      <p:transition spd="slow" advClick="0" advTm="1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Velma BD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-15676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34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8000"/>
    </mc:Choice>
    <mc:Fallback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444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6"/>
            <a:ext cx="12192000" cy="68444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3546"/>
            <a:ext cx="8906256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Music credits:</a:t>
            </a:r>
            <a:endParaRPr lang="en-U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92D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US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“Good Times” </a:t>
            </a:r>
            <a:r>
              <a:rPr lang="en-US" sz="6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FreeStockMusic.com</a:t>
            </a:r>
            <a:endParaRPr lang="en-US" sz="6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“Concerto for Cootie” </a:t>
            </a:r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Duke Ellington/MP3-Red </a:t>
            </a:r>
            <a:endParaRPr lang="en-US" sz="60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“Happy Birthday Velma” </a:t>
            </a:r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1HappyBirthday.com</a:t>
            </a:r>
            <a:r>
              <a:rPr lang="en-US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537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" y="623818"/>
            <a:ext cx="10387013" cy="5719832"/>
          </a:xfrm>
        </p:spPr>
      </p:pic>
    </p:spTree>
    <p:extLst>
      <p:ext uri="{BB962C8B-B14F-4D97-AF65-F5344CB8AC3E}">
        <p14:creationId xmlns:p14="http://schemas.microsoft.com/office/powerpoint/2010/main" val="50221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laid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35" y="0"/>
            <a:ext cx="8941416" cy="5986463"/>
          </a:xfrm>
        </p:spPr>
      </p:pic>
    </p:spTree>
    <p:extLst>
      <p:ext uri="{BB962C8B-B14F-4D97-AF65-F5344CB8AC3E}">
        <p14:creationId xmlns:p14="http://schemas.microsoft.com/office/powerpoint/2010/main" val="82337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85750"/>
            <a:ext cx="12191999" cy="654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67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8513"/>
          </a:xfrm>
        </p:spPr>
      </p:pic>
    </p:spTree>
    <p:extLst>
      <p:ext uri="{BB962C8B-B14F-4D97-AF65-F5344CB8AC3E}">
        <p14:creationId xmlns:p14="http://schemas.microsoft.com/office/powerpoint/2010/main" val="1898185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otie-williams-new-concerto-for-cootie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8463" y="3890963"/>
            <a:ext cx="812800" cy="8128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cootie-williams-new-concerto-for-cooti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7488" y="-20248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69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000"/>
    </mc:Choice>
    <mc:Fallback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545" numSld="2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88" y="0"/>
            <a:ext cx="634841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843589" cy="6858000"/>
          </a:xfrm>
          <a:prstGeom prst="rect">
            <a:avLst/>
          </a:prstGeom>
        </p:spPr>
      </p:pic>
      <p:pic>
        <p:nvPicPr>
          <p:cNvPr id="8" name="2nd Teresa's 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87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2390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77" y="-1"/>
            <a:ext cx="5731823" cy="6871181"/>
          </a:xfrm>
          <a:prstGeom prst="rect">
            <a:avLst/>
          </a:prstGeom>
        </p:spPr>
      </p:pic>
      <p:pic>
        <p:nvPicPr>
          <p:cNvPr id="4" name="00nicolai-heidlas-good-tim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92320" y="-1476248"/>
            <a:ext cx="812800" cy="812800"/>
          </a:xfrm>
          <a:prstGeom prst="rect">
            <a:avLst/>
          </a:prstGeom>
        </p:spPr>
      </p:pic>
      <p:pic>
        <p:nvPicPr>
          <p:cNvPr id="5" name="3rd Teresa's Narrati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13288" y="-18826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2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4545" numSld="18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83653</TotalTime>
  <Words>694</Words>
  <Application>Microsoft Macintosh PowerPoint</Application>
  <PresentationFormat>Widescreen</PresentationFormat>
  <Paragraphs>59</Paragraphs>
  <Slides>28</Slides>
  <Notes>27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Calibri</vt:lpstr>
      <vt:lpstr>Mangal</vt:lpstr>
      <vt:lpstr>Tw Cen MT</vt:lpstr>
      <vt:lpstr>Tw Cen MT Condensed</vt:lpstr>
      <vt:lpstr>Wingdings 3</vt:lpstr>
      <vt:lpstr>Integral</vt:lpstr>
      <vt:lpstr>Velma Mae’s 78th Birthday Celebration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Velma’s 78th Birthday Celebration</dc:title>
  <dc:creator>Teresa Roberson</dc:creator>
  <cp:lastModifiedBy>Teresa Roberson</cp:lastModifiedBy>
  <cp:revision>109</cp:revision>
  <dcterms:created xsi:type="dcterms:W3CDTF">2018-08-18T23:28:26Z</dcterms:created>
  <dcterms:modified xsi:type="dcterms:W3CDTF">2018-10-16T01:41:44Z</dcterms:modified>
</cp:coreProperties>
</file>